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2"/>
  </p:notesMasterIdLst>
  <p:sldIdLst>
    <p:sldId id="256" r:id="rId6"/>
    <p:sldId id="309" r:id="rId7"/>
    <p:sldId id="292" r:id="rId8"/>
    <p:sldId id="310" r:id="rId9"/>
    <p:sldId id="308" r:id="rId10"/>
    <p:sldId id="31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7D4"/>
    <a:srgbClr val="FFFFFF"/>
    <a:srgbClr val="686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456CE-1E9D-4151-857A-533FF85F0DE7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59721-BFE1-4B05-823A-E932BA296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5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59721-BFE1-4B05-823A-E932BA296B2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0616A6-5F2F-403F-9A13-8AE65FB8DDE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772400" cy="1470025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710" y="3571876"/>
            <a:ext cx="6400800" cy="1752600"/>
          </a:xfrm>
          <a:prstGeom prst="roundRect">
            <a:avLst/>
          </a:prstGeom>
          <a:solidFill>
            <a:srgbClr val="FFFFFF">
              <a:alpha val="78824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282" y="928670"/>
            <a:ext cx="8715436" cy="5643602"/>
          </a:xfrm>
          <a:prstGeom prst="round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ound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772400" cy="1470025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710" y="3571876"/>
            <a:ext cx="6400800" cy="1752600"/>
          </a:xfrm>
          <a:prstGeom prst="roundRect">
            <a:avLst/>
          </a:prstGeom>
          <a:solidFill>
            <a:srgbClr val="FFFFFF">
              <a:alpha val="78824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43602"/>
          </a:xfrm>
          <a:prstGeom prst="round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378619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68676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2285992"/>
            <a:ext cx="7772400" cy="1500187"/>
          </a:xfrm>
          <a:prstGeom prst="round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ound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ound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ound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ound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ound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ound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ound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43602"/>
          </a:xfrm>
          <a:prstGeom prst="round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282" y="928670"/>
            <a:ext cx="8715436" cy="5643602"/>
          </a:xfrm>
          <a:prstGeom prst="round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ound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378619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68676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2285992"/>
            <a:ext cx="7772400" cy="1500187"/>
          </a:xfrm>
          <a:prstGeom prst="round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ound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ound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ound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ound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ound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ound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ound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428596" y="1285860"/>
            <a:ext cx="8429684" cy="5357850"/>
          </a:xfrm>
          <a:prstGeom prst="roundRect">
            <a:avLst/>
          </a:prstGeom>
          <a:gradFill flip="none" rotWithShape="1"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86762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450B1-3107-4C54-8CE7-C9171495428D}" type="datetimeFigureOut">
              <a:rPr lang="en-US" smtClean="0"/>
              <a:pPr/>
              <a:t>21-Jun-18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86762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hpc.grnet.gr/event/71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5400" b="1" dirty="0" smtClean="0">
                <a:solidFill>
                  <a:schemeClr val="tx1"/>
                </a:solidFill>
              </a:rPr>
              <a:t>IMSP IMU</a:t>
            </a:r>
            <a:endParaRPr lang="ru-RU" sz="5400" b="1" dirty="0" smtClean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42938" y="1285860"/>
            <a:ext cx="8501062" cy="25003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4400" b="1" dirty="0">
                <a:hlinkClick r:id="rId3"/>
              </a:rPr>
              <a:t>“Usage of VI-SEEM infrastructure for Mobile DICOM”</a:t>
            </a:r>
            <a:endParaRPr lang="ru-RU" sz="44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571501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Chisinau 2018</a:t>
            </a:r>
            <a:endParaRPr lang="ru-RU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764704"/>
            <a:ext cx="79208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AO RENAM </a:t>
            </a:r>
            <a:r>
              <a:rPr lang="en-US" sz="2400" b="1" dirty="0" err="1" smtClean="0"/>
              <a:t>este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partenerul</a:t>
            </a:r>
            <a:r>
              <a:rPr lang="en-US" sz="2400" b="1" dirty="0" smtClean="0"/>
              <a:t> IMU  de </a:t>
            </a:r>
            <a:r>
              <a:rPr lang="en-US" sz="2400" b="1" dirty="0" err="1" smtClean="0"/>
              <a:t>mai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mult</a:t>
            </a:r>
            <a:r>
              <a:rPr lang="en-US" sz="2400" b="1" dirty="0" smtClean="0"/>
              <a:t> de 10 </a:t>
            </a:r>
            <a:r>
              <a:rPr lang="en-US" sz="2400" b="1" dirty="0" err="1" smtClean="0"/>
              <a:t>ani</a:t>
            </a:r>
            <a:endParaRPr lang="en-US" sz="2400" b="1" dirty="0" smtClean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Pe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percursul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partenieratului</a:t>
            </a:r>
            <a:r>
              <a:rPr lang="en-US" sz="2400" b="1" dirty="0" smtClean="0"/>
              <a:t> au </a:t>
            </a:r>
            <a:r>
              <a:rPr lang="en-US" sz="2400" b="1" dirty="0" err="1" smtClean="0"/>
              <a:t>fost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realizate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multe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activitati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specifice</a:t>
            </a:r>
            <a:endParaRPr lang="en-US" sz="2400" b="1" dirty="0" smtClean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Una</a:t>
            </a:r>
            <a:r>
              <a:rPr lang="en-US" sz="2400" b="1" dirty="0" smtClean="0"/>
              <a:t> din </a:t>
            </a:r>
            <a:r>
              <a:rPr lang="en-US" sz="2400" b="1" dirty="0" err="1" smtClean="0"/>
              <a:t>aceste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activitati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proiectul</a:t>
            </a:r>
            <a:r>
              <a:rPr lang="en-US" sz="2400" b="1" dirty="0" smtClean="0"/>
              <a:t> “DICOM Network” care a </a:t>
            </a:r>
            <a:r>
              <a:rPr lang="en-US" sz="2400" b="1" dirty="0" err="1" smtClean="0"/>
              <a:t>satisfacut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doleantele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medicilor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clinicisti</a:t>
            </a:r>
            <a:r>
              <a:rPr lang="en-US" sz="2400" b="1" dirty="0" smtClean="0"/>
              <a:t> in </a:t>
            </a:r>
            <a:r>
              <a:rPr lang="en-US" sz="2400" b="1" dirty="0" err="1" smtClean="0"/>
              <a:t>ceea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priveste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acoperirea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informationala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investigatiilor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imagistice</a:t>
            </a:r>
            <a:endParaRPr lang="en-US" sz="2400" b="1" dirty="0" smtClean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In </a:t>
            </a:r>
            <a:r>
              <a:rPr lang="en-US" sz="2400" b="1" dirty="0" err="1" smtClean="0"/>
              <a:t>rezultatul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implimentarii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proiectului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fost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efectuata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integrarea</a:t>
            </a:r>
            <a:r>
              <a:rPr lang="en-US" sz="2400" b="1" dirty="0" smtClean="0"/>
              <a:t> in </a:t>
            </a:r>
            <a:r>
              <a:rPr lang="en-US" sz="2400" b="1" dirty="0" err="1" smtClean="0"/>
              <a:t>sistemul</a:t>
            </a:r>
            <a:r>
              <a:rPr lang="en-US" sz="2400" b="1" dirty="0" smtClean="0"/>
              <a:t> informational al </a:t>
            </a:r>
            <a:r>
              <a:rPr lang="en-US" sz="2400" b="1" dirty="0" err="1" smtClean="0"/>
              <a:t>institutiei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rezultatelor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imaginilor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imagistice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fiecare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pacient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3391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2F683-335B-4D45-BC25-F4A418E507B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15616" y="3242012"/>
            <a:ext cx="770843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>
                <a:rot lat="0" lon="20699989" rev="0"/>
              </a:camera>
              <a:lightRig rig="threePt" dir="t"/>
            </a:scene3d>
            <a:sp3d extrusionH="114300" contourW="19050" prstMaterial="softEdge">
              <a:bevelT w="190500" h="107950" prst="coolSlant"/>
              <a:bevelB w="95250" h="95250" prst="relaxedInset"/>
              <a:extrusionClr>
                <a:srgbClr val="FF0000"/>
              </a:extrusionClr>
              <a:contourClr>
                <a:schemeClr val="tx2">
                  <a:lumMod val="60000"/>
                  <a:lumOff val="4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smtClean="0">
                <a:ln>
                  <a:solidFill>
                    <a:schemeClr val="accent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PLATFORMA</a:t>
            </a:r>
            <a:r>
              <a:rPr lang="ro-RO" sz="4400" b="1" dirty="0" smtClean="0">
                <a:ln>
                  <a:solidFill>
                    <a:schemeClr val="accent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sz="4400" b="1" dirty="0">
                <a:ln>
                  <a:solidFill>
                    <a:schemeClr val="accent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HIPOCRATE</a:t>
            </a:r>
            <a:endParaRPr lang="ru-RU" sz="4400" b="1" dirty="0">
              <a:ln>
                <a:solidFill>
                  <a:schemeClr val="accent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4400" b="1" dirty="0" err="1" smtClean="0">
                <a:ln>
                  <a:solidFill>
                    <a:schemeClr val="accent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Sistemul</a:t>
            </a:r>
            <a:r>
              <a:rPr lang="en-US" sz="4400" b="1" dirty="0" smtClean="0">
                <a:ln>
                  <a:solidFill>
                    <a:schemeClr val="accent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Informational </a:t>
            </a:r>
            <a:r>
              <a:rPr lang="en-US" sz="4400" b="1" dirty="0" err="1" smtClean="0">
                <a:ln>
                  <a:solidFill>
                    <a:schemeClr val="accent1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Intergat</a:t>
            </a:r>
            <a:endParaRPr lang="ru-RU" sz="4400" b="1" dirty="0">
              <a:ln>
                <a:solidFill>
                  <a:schemeClr val="accent1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Рисунок 4" descr="Copy of star_of_lif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88913"/>
            <a:ext cx="239712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761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204864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2 </a:t>
            </a:r>
            <a:r>
              <a:rPr lang="en-US" sz="2400" b="1" dirty="0" err="1" smtClean="0"/>
              <a:t>aparate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tomograf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3 </a:t>
            </a:r>
            <a:r>
              <a:rPr lang="en-US" sz="2400" b="1" dirty="0" err="1" smtClean="0"/>
              <a:t>aparate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renghen</a:t>
            </a:r>
            <a:r>
              <a:rPr lang="en-US" sz="24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1 </a:t>
            </a:r>
            <a:r>
              <a:rPr lang="en-US" sz="2400" b="1" dirty="0" err="1" smtClean="0"/>
              <a:t>aparat</a:t>
            </a:r>
            <a:r>
              <a:rPr lang="en-US" sz="2400" b="1" dirty="0" smtClean="0"/>
              <a:t> RMN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290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3" y="116631"/>
            <a:ext cx="2808312" cy="262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34530"/>
            <a:ext cx="896620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22" y="116630"/>
            <a:ext cx="6736698" cy="288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70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67" y="3183304"/>
            <a:ext cx="8769564" cy="35432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1340768"/>
            <a:ext cx="12961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Aparat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2154812"/>
            <a:ext cx="12961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3183304"/>
            <a:ext cx="12961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Portal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7722" y="4581128"/>
            <a:ext cx="12961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Hipocrate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5517232"/>
            <a:ext cx="129614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Medic </a:t>
            </a:r>
            <a:r>
              <a:rPr lang="en-US" dirty="0" err="1" smtClean="0"/>
              <a:t>clinicist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9984" y="1493168"/>
            <a:ext cx="12961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Aparat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32384" y="1645568"/>
            <a:ext cx="12961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Aparat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84784" y="1797968"/>
            <a:ext cx="12961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Aparat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3" idx="1"/>
          </p:cNvCxnSpPr>
          <p:nvPr/>
        </p:nvCxnSpPr>
        <p:spPr>
          <a:xfrm>
            <a:off x="2123728" y="2167300"/>
            <a:ext cx="792088" cy="172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2"/>
            <a:endCxn id="4" idx="0"/>
          </p:cNvCxnSpPr>
          <p:nvPr/>
        </p:nvCxnSpPr>
        <p:spPr>
          <a:xfrm>
            <a:off x="3563888" y="2524144"/>
            <a:ext cx="0" cy="659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  <a:endCxn id="5" idx="0"/>
          </p:cNvCxnSpPr>
          <p:nvPr/>
        </p:nvCxnSpPr>
        <p:spPr>
          <a:xfrm>
            <a:off x="3563888" y="3552636"/>
            <a:ext cx="1906" cy="102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  <a:endCxn id="6" idx="1"/>
          </p:cNvCxnSpPr>
          <p:nvPr/>
        </p:nvCxnSpPr>
        <p:spPr>
          <a:xfrm>
            <a:off x="3565794" y="4950460"/>
            <a:ext cx="862190" cy="889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77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SC_MS_RU_RU_Ed_10_Literature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SC_MS_RU_RU_Ed_10_Literature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5F9A08A2-D39D-4CD0-8015-3C09F85C2722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4CF86430-D2B7-4646-B588-53BED6C92F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D5A6B1-AFF6-4D9E-8DD8-4D5EFE862A1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MSC_MS_RU_RU_Ed_10_Literature_2007v_Russia</Template>
  <TotalTime>619</TotalTime>
  <Words>106</Words>
  <Application>Microsoft Office PowerPoint</Application>
  <PresentationFormat>On-screen Show (4:3)</PresentationFormat>
  <Paragraphs>23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</vt:lpstr>
      <vt:lpstr>Times New Roman</vt:lpstr>
      <vt:lpstr>MSC_MS_RU_RU_Ed_10_Literature_2007v_Russia</vt:lpstr>
      <vt:lpstr>1_MSC_MS_RU_RU_Ed_10_Literature_2007v_Russia</vt:lpstr>
      <vt:lpstr>IMSP IMU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IMSP CNSPMU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</dc:creator>
  <cp:lastModifiedBy>Golubeva Natalia</cp:lastModifiedBy>
  <cp:revision>71</cp:revision>
  <dcterms:created xsi:type="dcterms:W3CDTF">2011-02-05T11:29:28Z</dcterms:created>
  <dcterms:modified xsi:type="dcterms:W3CDTF">2018-06-21T11:24:34Z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TC019086989991</vt:lpwstr>
  </property>
</Properties>
</file>